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6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2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89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8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1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3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5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71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3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2CC93-1B8E-422B-97D4-82FB0ADB9090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4294D-1BEF-402E-B5EA-3C628977B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4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75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93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1</cp:revision>
  <dcterms:created xsi:type="dcterms:W3CDTF">2012-10-06T19:07:39Z</dcterms:created>
  <dcterms:modified xsi:type="dcterms:W3CDTF">2012-10-06T19:09:22Z</dcterms:modified>
</cp:coreProperties>
</file>